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0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51"/>
    <p:restoredTop sz="94684"/>
  </p:normalViewPr>
  <p:slideViewPr>
    <p:cSldViewPr snapToGrid="0" showGuides="1">
      <p:cViewPr varScale="1">
        <p:scale>
          <a:sx n="136" d="100"/>
          <a:sy n="136" d="100"/>
        </p:scale>
        <p:origin x="232" y="768"/>
      </p:cViewPr>
      <p:guideLst>
        <p:guide orient="horz" pos="2160"/>
        <p:guide pos="30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69DB5-0D5F-D7DF-71AD-7BF55C2CDF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C2CACD-EDBA-22C4-A980-CF590372B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822D5-1073-ED24-9EA9-060703B50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072A5-0CD2-314A-9808-9F03108DBE8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E451E2-E10A-F689-AA32-37D45341B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F12A52-5413-2096-EEE1-6A34C6627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034FC-1E45-8240-9728-D3516FECA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250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2CA91-A0C5-70B8-ADD5-7F9953A6B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76B058-2EF4-3C67-881E-45F3F3F98E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45CC87-A759-4FC6-99B3-577353C3C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072A5-0CD2-314A-9808-9F03108DBE8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45E0A-D8F9-8AD9-E1D1-467D564AA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F8B48-50F3-6AB4-9EC2-0C781C5A5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034FC-1E45-8240-9728-D3516FECA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448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ED9982-AEE9-C6CD-E7E0-DEF415467A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33CB6-E167-188C-E463-2A117AC2D0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D8B415-7E51-AEA3-2CB2-CE8310900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072A5-0CD2-314A-9808-9F03108DBE8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9C38EE-49AB-F22F-E7FD-A940451F9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520B06-ADA0-2636-E6AC-67482FF52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034FC-1E45-8240-9728-D3516FECA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84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6FD93-6AFF-3380-6333-FD7F07BE3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7A67C-C741-2DB0-8083-20EA38E2EC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3ED9DD-2B2A-9755-8D10-A25747073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072A5-0CD2-314A-9808-9F03108DBE8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36D132-EF07-CE25-F67D-31EDC7AB5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6542E-573D-016A-20AA-35485E9D5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034FC-1E45-8240-9728-D3516FECA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315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9B931-E077-F12E-981E-083B6C513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0F7757-5275-EC96-3A6B-B71F9ABDD9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DA607E-4908-9D00-6BDD-C122E8342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072A5-0CD2-314A-9808-9F03108DBE8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B426D-913A-AFB4-E0FB-B39C857B7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5552B-B5D2-1A67-A2CA-DCD8C4FA9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034FC-1E45-8240-9728-D3516FECA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549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07906-2091-4C50-7F84-103D3E5E8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317A5-DDF0-76E6-6794-3885FFC183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3101AC-0793-F0F5-5877-BCDB7D8D0E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3F2D20-7D19-FCDF-E217-E73E3276E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072A5-0CD2-314A-9808-9F03108DBE8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53758B-ED84-C877-D090-E5D17ED87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86C8BE-7B47-9724-1FAE-54BE27375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034FC-1E45-8240-9728-D3516FECA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464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25D1-5649-D38F-608E-98BED7FAF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F00DD5-44E9-C97F-5A3F-E31E61852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049871-5816-1439-E96F-1E58F7E4BC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362320-E85F-6F26-CE44-61A75C1A5F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7EE1BB-CF37-31D3-D66A-E5ACC7BD13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20F111-2917-9725-3D96-7715174B4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072A5-0CD2-314A-9808-9F03108DBE8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46B474-D801-7BAD-29F9-F1E0B6485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238E34-55F0-2C4A-CAD5-EB944114D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034FC-1E45-8240-9728-D3516FECA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63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F1A5F-F827-A453-525F-79DC3BEEE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E7DA1D-1B32-A1BF-7198-FCCA34AFD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072A5-0CD2-314A-9808-9F03108DBE8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CB7B49-AACA-D892-AA11-9454EDB1E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6DD8FB-B801-8F9A-D227-1AB5BD80F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034FC-1E45-8240-9728-D3516FECA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70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461688-3235-6A4F-ED2A-759CD14D8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072A5-0CD2-314A-9808-9F03108DBE8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5BEE15-8125-8CD8-5DEC-534886E32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B8439B-30D7-59A1-187C-5D47D9AD8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034FC-1E45-8240-9728-D3516FECA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447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B738C-DC8B-C0CF-9C88-E41D40680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6EB0B-BC56-1AF6-5181-756670AF4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695C9E-A62B-9087-AEAB-F69937FAC9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198CD7-0114-A422-2C5C-B02F6D5FA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072A5-0CD2-314A-9808-9F03108DBE8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6D56A6-B13E-C11D-4FB4-B8030DCB9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BEBA6-82AE-9274-4166-0968A079C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034FC-1E45-8240-9728-D3516FECA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387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5014F-EAA3-2EF8-D44C-61204A820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F3A77F-6921-E6B5-FE85-9DBF2CE18C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F07FB7-6F1F-F0B4-19C2-238EF25AD1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95CE5E-0D51-DE3C-137B-91EC89D2C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072A5-0CD2-314A-9808-9F03108DBE8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2C3706-34FF-8CA9-71C8-3D222AB91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C8DC0-3263-05F0-C7AE-B82920019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034FC-1E45-8240-9728-D3516FECA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882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D5A53C-BCDA-02AD-8C5C-CA7686AFB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3AC87-8469-ACC5-F6D5-B608E0A644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54AE2-D639-1922-67A3-115F387AB4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072A5-0CD2-314A-9808-9F03108DBE82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E83806-A8BF-21C3-0F40-8D2B28A9E8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BC22D8-7E40-5D73-0A39-1C8C2AF425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6034FC-1E45-8240-9728-D3516FECA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648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1F59D4-CE95-1032-1B66-968832D0DEE2}"/>
              </a:ext>
            </a:extLst>
          </p:cNvPr>
          <p:cNvSpPr/>
          <p:nvPr/>
        </p:nvSpPr>
        <p:spPr>
          <a:xfrm>
            <a:off x="385121" y="760931"/>
            <a:ext cx="3205899" cy="754145"/>
          </a:xfrm>
          <a:prstGeom prst="rect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Acquisition strategy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D28730-F85A-947F-A930-A1F4CA2EB96E}"/>
              </a:ext>
            </a:extLst>
          </p:cNvPr>
          <p:cNvSpPr/>
          <p:nvPr/>
        </p:nvSpPr>
        <p:spPr>
          <a:xfrm>
            <a:off x="4031136" y="760931"/>
            <a:ext cx="3205899" cy="754145"/>
          </a:xfrm>
          <a:prstGeom prst="rect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Soil N treatments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FEE043-31B5-CA76-E2BA-CDA2F56A7BF1}"/>
              </a:ext>
            </a:extLst>
          </p:cNvPr>
          <p:cNvSpPr/>
          <p:nvPr/>
        </p:nvSpPr>
        <p:spPr>
          <a:xfrm>
            <a:off x="385121" y="3720874"/>
            <a:ext cx="3205899" cy="754145"/>
          </a:xfrm>
          <a:prstGeom prst="rect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</a:t>
            </a:r>
            <a:r>
              <a:rPr lang="en-US" sz="24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treatments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C4FF92-7480-2EF1-ED12-F718A0E721BA}"/>
              </a:ext>
            </a:extLst>
          </p:cNvPr>
          <p:cNvSpPr txBox="1"/>
          <p:nvPr/>
        </p:nvSpPr>
        <p:spPr>
          <a:xfrm>
            <a:off x="681656" y="2102990"/>
            <a:ext cx="2612823" cy="3693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+ BNF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DF6D39-8ED5-F13E-6197-59F872B55B73}"/>
              </a:ext>
            </a:extLst>
          </p:cNvPr>
          <p:cNvSpPr txBox="1"/>
          <p:nvPr/>
        </p:nvSpPr>
        <p:spPr>
          <a:xfrm>
            <a:off x="681655" y="2630046"/>
            <a:ext cx="2612823" cy="3693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- BNF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F51BBC-ED62-F3B9-5A6C-4DE89DB036A0}"/>
              </a:ext>
            </a:extLst>
          </p:cNvPr>
          <p:cNvSpPr txBox="1"/>
          <p:nvPr/>
        </p:nvSpPr>
        <p:spPr>
          <a:xfrm>
            <a:off x="4317844" y="1837767"/>
            <a:ext cx="2612823" cy="369332"/>
          </a:xfrm>
          <a:prstGeom prst="rect">
            <a:avLst/>
          </a:prstGeom>
          <a:solidFill>
            <a:schemeClr val="accent4">
              <a:lumMod val="75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0 ppm 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BE4D12-A1B6-6853-BA20-2A5FB45477BF}"/>
              </a:ext>
            </a:extLst>
          </p:cNvPr>
          <p:cNvSpPr txBox="1"/>
          <p:nvPr/>
        </p:nvSpPr>
        <p:spPr>
          <a:xfrm>
            <a:off x="4317844" y="2350878"/>
            <a:ext cx="261282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35 ppm 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40AFCB-A81C-6079-B94E-B4F13D8315A4}"/>
              </a:ext>
            </a:extLst>
          </p:cNvPr>
          <p:cNvSpPr txBox="1"/>
          <p:nvPr/>
        </p:nvSpPr>
        <p:spPr>
          <a:xfrm>
            <a:off x="4315481" y="2863989"/>
            <a:ext cx="2612823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70 ppm 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4DFDDA-FB28-94B0-AA74-D102C639F650}"/>
              </a:ext>
            </a:extLst>
          </p:cNvPr>
          <p:cNvSpPr txBox="1"/>
          <p:nvPr/>
        </p:nvSpPr>
        <p:spPr>
          <a:xfrm>
            <a:off x="4317843" y="3896341"/>
            <a:ext cx="2612823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140 ppm 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0F551BB-FBC0-71EF-2FB0-5224086F3759}"/>
              </a:ext>
            </a:extLst>
          </p:cNvPr>
          <p:cNvSpPr txBox="1"/>
          <p:nvPr/>
        </p:nvSpPr>
        <p:spPr>
          <a:xfrm>
            <a:off x="4317843" y="3377100"/>
            <a:ext cx="2612823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105 ppm 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2C5C645-7DDB-8106-FA03-9F9F3FE79817}"/>
              </a:ext>
            </a:extLst>
          </p:cNvPr>
          <p:cNvSpPr txBox="1"/>
          <p:nvPr/>
        </p:nvSpPr>
        <p:spPr>
          <a:xfrm>
            <a:off x="4317842" y="4412789"/>
            <a:ext cx="2612823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210 ppm 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1BCE2D-CD9B-8A56-7987-373CD81A908B}"/>
              </a:ext>
            </a:extLst>
          </p:cNvPr>
          <p:cNvSpPr txBox="1"/>
          <p:nvPr/>
        </p:nvSpPr>
        <p:spPr>
          <a:xfrm>
            <a:off x="4324970" y="4929237"/>
            <a:ext cx="2612823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280 ppm 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52FBB21-0485-569A-7426-932D2EF7A06E}"/>
              </a:ext>
            </a:extLst>
          </p:cNvPr>
          <p:cNvSpPr txBox="1"/>
          <p:nvPr/>
        </p:nvSpPr>
        <p:spPr>
          <a:xfrm>
            <a:off x="4324970" y="5445141"/>
            <a:ext cx="2612823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350 ppm 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5C18D0B-4140-B733-BC11-32E30AD976B0}"/>
              </a:ext>
            </a:extLst>
          </p:cNvPr>
          <p:cNvSpPr txBox="1"/>
          <p:nvPr/>
        </p:nvSpPr>
        <p:spPr>
          <a:xfrm>
            <a:off x="4324970" y="5962133"/>
            <a:ext cx="2612823" cy="369332"/>
          </a:xfrm>
          <a:prstGeom prst="rect">
            <a:avLst/>
          </a:prstGeom>
          <a:solidFill>
            <a:schemeClr val="accent6">
              <a:lumMod val="5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630 ppm 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BCB2336-F0AF-A892-1E02-F59C7CD904F6}"/>
              </a:ext>
            </a:extLst>
          </p:cNvPr>
          <p:cNvSpPr txBox="1"/>
          <p:nvPr/>
        </p:nvSpPr>
        <p:spPr>
          <a:xfrm>
            <a:off x="681655" y="5196515"/>
            <a:ext cx="2612823" cy="3693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400 ppm CO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D3A4C63-2AB2-F9EF-4888-510688D6E92C}"/>
              </a:ext>
            </a:extLst>
          </p:cNvPr>
          <p:cNvSpPr txBox="1"/>
          <p:nvPr/>
        </p:nvSpPr>
        <p:spPr>
          <a:xfrm>
            <a:off x="681654" y="5723571"/>
            <a:ext cx="2612823" cy="3693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1000 ppm CO</a:t>
            </a:r>
            <a:r>
              <a:rPr lang="en-US" baseline="-25000" dirty="0"/>
              <a:t>2</a:t>
            </a:r>
            <a:endParaRPr lang="en-US" dirty="0"/>
          </a:p>
        </p:txBody>
      </p:sp>
      <p:pic>
        <p:nvPicPr>
          <p:cNvPr id="28" name="Picture 27" descr="A picture containing text, indoor, computer&#10;&#10;Description automatically generated">
            <a:extLst>
              <a:ext uri="{FF2B5EF4-FFF2-40B4-BE49-F238E27FC236}">
                <a16:creationId xmlns:a16="http://schemas.microsoft.com/office/drawing/2014/main" id="{222B620C-39A9-238D-B441-1F73E68217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140672" y="1541914"/>
            <a:ext cx="5342905" cy="400717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55355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732DF-650F-96C2-3DFF-2DF448F17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Placeholder for experiment figs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1B68B2-91E2-ACE4-A95E-AF488EDD0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0983" y="1814280"/>
            <a:ext cx="6550033" cy="4678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542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48</Words>
  <Application>Microsoft Macintosh PowerPoint</Application>
  <PresentationFormat>Widescreen</PresentationFormat>
  <Paragraphs>17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Placeholder for experiment figs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Perkowski, Evan A</dc:creator>
  <cp:lastModifiedBy>Perkowski, Evan A</cp:lastModifiedBy>
  <cp:revision>1</cp:revision>
  <dcterms:created xsi:type="dcterms:W3CDTF">2022-09-27T00:29:29Z</dcterms:created>
  <dcterms:modified xsi:type="dcterms:W3CDTF">2022-09-27T00:50:20Z</dcterms:modified>
</cp:coreProperties>
</file>

<file path=docProps/thumbnail.jpeg>
</file>